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96" r:id="rId4"/>
    <p:sldId id="259" r:id="rId5"/>
    <p:sldId id="260" r:id="rId6"/>
    <p:sldId id="297" r:id="rId7"/>
    <p:sldId id="301" r:id="rId8"/>
    <p:sldId id="298" r:id="rId9"/>
    <p:sldId id="299" r:id="rId10"/>
    <p:sldId id="300" r:id="rId11"/>
    <p:sldId id="302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7" autoAdjust="0"/>
    <p:restoredTop sz="94660"/>
  </p:normalViewPr>
  <p:slideViewPr>
    <p:cSldViewPr snapToGrid="0">
      <p:cViewPr varScale="1">
        <p:scale>
          <a:sx n="99" d="100"/>
          <a:sy n="99" d="100"/>
        </p:scale>
        <p:origin x="7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eg>
</file>

<file path=ppt/media/image3.png>
</file>

<file path=ppt/media/image4.jpeg>
</file>

<file path=ppt/media/image5.jpg>
</file>

<file path=ppt/media/image6.jp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368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592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104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72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635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430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52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746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25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540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437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1680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38" r:id="rId6"/>
    <p:sldLayoutId id="2147483743" r:id="rId7"/>
    <p:sldLayoutId id="2147483739" r:id="rId8"/>
    <p:sldLayoutId id="2147483740" r:id="rId9"/>
    <p:sldLayoutId id="2147483741" r:id="rId10"/>
    <p:sldLayoutId id="21474837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eaves in front of a blurred forest background">
            <a:extLst>
              <a:ext uri="{FF2B5EF4-FFF2-40B4-BE49-F238E27FC236}">
                <a16:creationId xmlns:a16="http://schemas.microsoft.com/office/drawing/2014/main" id="{18EE7437-4185-0501-7A1F-3C8B23029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FC89C0-764A-4B45-89D5-65F8596FF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Alpha Anywhere Q&amp;A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CE32FF-8933-42FC-B727-2F763D941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April 13, 2022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614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481C48-5A21-485F-8F49-94DEF0C06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Other Options for Testing Mobile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5D6BCC-A9CA-4754-96BC-B0CB29F7BE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anchor="ctr">
            <a:normAutofit/>
          </a:bodyPr>
          <a:lstStyle/>
          <a:p>
            <a:r>
              <a:rPr lang="en-US" sz="2400"/>
              <a:t>Alpha Launch</a:t>
            </a:r>
          </a:p>
          <a:p>
            <a:pPr lvl="1"/>
            <a:r>
              <a:rPr lang="en-US" sz="2400"/>
              <a:t>Limited to the plug-ins included in Alpha Launch</a:t>
            </a:r>
          </a:p>
        </p:txBody>
      </p:sp>
    </p:spTree>
    <p:extLst>
      <p:ext uri="{BB962C8B-B14F-4D97-AF65-F5344CB8AC3E}">
        <p14:creationId xmlns:p14="http://schemas.microsoft.com/office/powerpoint/2010/main" val="3891288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CF95522-87C2-4780-B80C-4072F1417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/>
              <a:t>Live Demo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780554-B9AC-4F1F-98BD-12E323E2FD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5225240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8023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Colourful envelopes">
            <a:extLst>
              <a:ext uri="{FF2B5EF4-FFF2-40B4-BE49-F238E27FC236}">
                <a16:creationId xmlns:a16="http://schemas.microsoft.com/office/drawing/2014/main" id="{A9D540DF-EF0C-E763-1B83-5DD1439FEE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45" r="1" b="7846"/>
          <a:stretch/>
        </p:blipFill>
        <p:spPr>
          <a:xfrm>
            <a:off x="20" y="10"/>
            <a:ext cx="12186295" cy="6857990"/>
          </a:xfrm>
          <a:prstGeom prst="rect">
            <a:avLst/>
          </a:prstGeom>
        </p:spPr>
      </p:pic>
      <p:sp>
        <p:nvSpPr>
          <p:cNvPr id="25" name="Rectangle 17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48599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7FA38-E37B-4486-9BFB-09D47D7C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9772" y="1419273"/>
            <a:ext cx="3153580" cy="1358188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Questions? </a:t>
            </a:r>
          </a:p>
        </p:txBody>
      </p:sp>
      <p:cxnSp>
        <p:nvCxnSpPr>
          <p:cNvPr id="26" name="Straight Connector 19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3792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E79FF-62FA-4784-AB56-8B0357852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9772" y="2978254"/>
            <a:ext cx="3153580" cy="2444238"/>
          </a:xfrm>
        </p:spPr>
        <p:txBody>
          <a:bodyPr>
            <a:normAutofit/>
          </a:bodyPr>
          <a:lstStyle/>
          <a:p>
            <a:r>
              <a:rPr lang="en-US" sz="1600">
                <a:solidFill>
                  <a:srgbClr val="FFFFFF"/>
                </a:solidFill>
              </a:rPr>
              <a:t>guides@alphasoftware.com</a:t>
            </a:r>
          </a:p>
          <a:p>
            <a:pPr marL="0" indent="0">
              <a:buNone/>
            </a:pPr>
            <a:endParaRPr lang="en-US" sz="1600">
              <a:solidFill>
                <a:srgbClr val="FFFFFF"/>
              </a:solidFill>
            </a:endParaRPr>
          </a:p>
        </p:txBody>
      </p:sp>
      <p:sp>
        <p:nvSpPr>
          <p:cNvPr id="27" name="!!footer rectangle">
            <a:extLst>
              <a:ext uri="{FF2B5EF4-FFF2-40B4-BE49-F238E27FC236}">
                <a16:creationId xmlns:a16="http://schemas.microsoft.com/office/drawing/2014/main" id="{7363FFA6-C551-4935-A474-8B2482E55B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2545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1D77A8-CDCD-4B8D-B0AF-73980562C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Webinar Schedule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5135068-A357-4E7A-A2A8-D5B0DF2BB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anchor="ctr">
            <a:normAutofit/>
          </a:bodyPr>
          <a:lstStyle/>
          <a:p>
            <a:r>
              <a:rPr lang="en-US" sz="2400"/>
              <a:t>April 20 - Using IndexedDB with Lists and Client-side Data Cache</a:t>
            </a:r>
          </a:p>
          <a:p>
            <a:r>
              <a:rPr lang="en-US" sz="2400"/>
              <a:t>April 27 - Storage Connections: Dropbox, Google Drive</a:t>
            </a:r>
          </a:p>
          <a:p>
            <a:r>
              <a:rPr lang="en-US" sz="2400"/>
              <a:t>May 4 - Security Framework: Managing Users and Groups</a:t>
            </a:r>
          </a:p>
          <a:p>
            <a:r>
              <a:rPr lang="en-US" sz="2400"/>
              <a:t>May 11 - What is CORS</a:t>
            </a:r>
          </a:p>
        </p:txBody>
      </p:sp>
    </p:spTree>
    <p:extLst>
      <p:ext uri="{BB962C8B-B14F-4D97-AF65-F5344CB8AC3E}">
        <p14:creationId xmlns:p14="http://schemas.microsoft.com/office/powerpoint/2010/main" val="405694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3B0FAD-7C4D-4658-843C-7C0494625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>
                <a:solidFill>
                  <a:srgbClr val="FFFFFF"/>
                </a:solidFill>
              </a:rPr>
              <a:t>Register for this Webinar!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6A380-BF58-413E-AA53-744DB8F60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5225240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>
                <a:solidFill>
                  <a:srgbClr val="FFFF00"/>
                </a:solidFill>
              </a:rPr>
              <a:t>www.alphasoftware.com/weekly-alpha-anywhere-overview-webinar</a:t>
            </a:r>
          </a:p>
        </p:txBody>
      </p:sp>
    </p:spTree>
    <p:extLst>
      <p:ext uri="{BB962C8B-B14F-4D97-AF65-F5344CB8AC3E}">
        <p14:creationId xmlns:p14="http://schemas.microsoft.com/office/powerpoint/2010/main" val="3352528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op view of a calendar with a red pen on top">
            <a:extLst>
              <a:ext uri="{FF2B5EF4-FFF2-40B4-BE49-F238E27FC236}">
                <a16:creationId xmlns:a16="http://schemas.microsoft.com/office/drawing/2014/main" id="{006CB031-1A2F-46B7-A916-56BB086934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14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E359B1-3515-4538-AF7B-15BABE22D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Alpha DevCon 2022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6E363-8186-4DD6-8B44-07110D61C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051" y="4645152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800">
                <a:solidFill>
                  <a:schemeClr val="tx1"/>
                </a:solidFill>
              </a:rPr>
              <a:t>OCTOBER 18 - 22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800">
                <a:solidFill>
                  <a:schemeClr val="tx1"/>
                </a:solidFill>
              </a:rPr>
              <a:t>REGISTER AT </a:t>
            </a:r>
            <a:r>
              <a:rPr lang="en-US" sz="2800">
                <a:solidFill>
                  <a:srgbClr val="FFFF00"/>
                </a:solidFill>
              </a:rPr>
              <a:t>www.alphasoftware.com/devcon2022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58135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4E448A36-81EE-3117-69DF-194CD247EE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B986F88-1433-4AF7-AF71-41A89DC93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46064">
                <a:srgbClr val="000000">
                  <a:alpha val="30000"/>
                </a:srgbClr>
              </a:gs>
              <a:gs pos="68000">
                <a:srgbClr val="000000">
                  <a:alpha val="20000"/>
                </a:srgbClr>
              </a:gs>
              <a:gs pos="0">
                <a:schemeClr val="tx1">
                  <a:alpha val="0"/>
                </a:schemeClr>
              </a:gs>
              <a:gs pos="26000">
                <a:schemeClr val="tx1">
                  <a:alpha val="20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0A81FC-3AA7-4366-8D14-6748EAB9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Mobile Image Capture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44FFD5D-B985-4624-BBCD-50AD2E1686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6400798"/>
            <a:ext cx="12188952" cy="457201"/>
          </a:xfrm>
          <a:prstGeom prst="rect">
            <a:avLst/>
          </a:prstGeom>
          <a:gradFill>
            <a:gsLst>
              <a:gs pos="61000">
                <a:srgbClr val="000000">
                  <a:alpha val="10000"/>
                </a:srgbClr>
              </a:gs>
              <a:gs pos="7000">
                <a:schemeClr val="tx1">
                  <a:alpha val="0"/>
                </a:schemeClr>
              </a:gs>
              <a:gs pos="10000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666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AE2F96-7B32-469A-88F6-2A9FB5415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>
            <a:normAutofit/>
          </a:bodyPr>
          <a:lstStyle/>
          <a:p>
            <a:r>
              <a:rPr lang="en-US"/>
              <a:t>List Control</a:t>
            </a:r>
          </a:p>
        </p:txBody>
      </p:sp>
      <p:pic>
        <p:nvPicPr>
          <p:cNvPr id="5" name="Picture 4" descr="An open toilet door">
            <a:extLst>
              <a:ext uri="{FF2B5EF4-FFF2-40B4-BE49-F238E27FC236}">
                <a16:creationId xmlns:a16="http://schemas.microsoft.com/office/drawing/2014/main" id="{2FAC8398-7ABA-B62B-1876-96D24B7F29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96" r="36292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25839-FA75-44FD-9479-63CA6B028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>
            <a:normAutofit/>
          </a:bodyPr>
          <a:lstStyle/>
          <a:p>
            <a:r>
              <a:rPr lang="en-US"/>
              <a:t>Handles Offline</a:t>
            </a:r>
          </a:p>
          <a:p>
            <a:r>
              <a:rPr lang="en-US"/>
              <a:t>Built-in Action Javascript for capturing images</a:t>
            </a:r>
          </a:p>
          <a:p>
            <a:pPr lvl="1"/>
            <a:r>
              <a:rPr lang="en-US" b="1">
                <a:solidFill>
                  <a:schemeClr val="accent1"/>
                </a:solidFill>
              </a:rPr>
              <a:t>Image Capture for List-Detail View</a:t>
            </a:r>
          </a:p>
        </p:txBody>
      </p:sp>
    </p:spTree>
    <p:extLst>
      <p:ext uri="{BB962C8B-B14F-4D97-AF65-F5344CB8AC3E}">
        <p14:creationId xmlns:p14="http://schemas.microsoft.com/office/powerpoint/2010/main" val="3729765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26925-C768-4183-AE99-733AEF7CB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 of publishing steps for mobile: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B32AD-1419-45CD-9CB7-4CAD0EC89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/>
              <a:t>Build your app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Create a test .a5w page*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>
                <a:solidFill>
                  <a:srgbClr val="FF0000"/>
                </a:solidFill>
              </a:rPr>
              <a:t>Set the Cookie Same Site policy to Unset</a:t>
            </a:r>
            <a:r>
              <a:rPr lang="en-US">
                <a:solidFill>
                  <a:srgbClr val="FF0000"/>
                </a:solidFill>
              </a:rPr>
              <a:t> </a:t>
            </a:r>
            <a:r>
              <a:rPr lang="en-US"/>
              <a:t>- IMPORTANT</a:t>
            </a:r>
            <a:endParaRPr lang="en-US" b="1"/>
          </a:p>
          <a:p>
            <a:pPr marL="342900" indent="-342900">
              <a:buFont typeface="+mj-lt"/>
              <a:buAutoNum type="arabicPeriod"/>
            </a:pPr>
            <a:r>
              <a:rPr lang="en-US"/>
              <a:t>Publish your app to Alpha Cloud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Create your Cordova Project &amp; add Required Plugins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Build your Mobile App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Install and TEST</a:t>
            </a:r>
          </a:p>
          <a:p>
            <a:pPr marL="0" indent="0">
              <a:buNone/>
            </a:pPr>
            <a:r>
              <a:rPr lang="en-US"/>
              <a:t>* - This is required to publish to Alpha Cloud</a:t>
            </a:r>
          </a:p>
        </p:txBody>
      </p:sp>
    </p:spTree>
    <p:extLst>
      <p:ext uri="{BB962C8B-B14F-4D97-AF65-F5344CB8AC3E}">
        <p14:creationId xmlns:p14="http://schemas.microsoft.com/office/powerpoint/2010/main" val="3899365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648593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3C82AF-953E-40F6-B412-1A2979C37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605896"/>
            <a:ext cx="3642309" cy="564620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Required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EF967-771E-4939-AB74-2E0B8A165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958" y="605896"/>
            <a:ext cx="5923721" cy="5646208"/>
          </a:xfrm>
        </p:spPr>
        <p:txBody>
          <a:bodyPr anchor="ctr">
            <a:normAutofit/>
          </a:bodyPr>
          <a:lstStyle/>
          <a:p>
            <a:r>
              <a:rPr lang="en-US" sz="2400"/>
              <a:t>Amazon S3 Account</a:t>
            </a:r>
          </a:p>
          <a:p>
            <a:r>
              <a:rPr lang="en-US" sz="2400"/>
              <a:t>Alpha Cloud Account</a:t>
            </a:r>
          </a:p>
          <a:p>
            <a:r>
              <a:rPr lang="en-US" sz="2400"/>
              <a:t>A way to test your mobile app</a:t>
            </a:r>
          </a:p>
        </p:txBody>
      </p:sp>
    </p:spTree>
    <p:extLst>
      <p:ext uri="{BB962C8B-B14F-4D97-AF65-F5344CB8AC3E}">
        <p14:creationId xmlns:p14="http://schemas.microsoft.com/office/powerpoint/2010/main" val="267742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A4B371-20FE-4F9D-8406-2CFB8A685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Optional* - Ionic Appflow</a:t>
            </a:r>
          </a:p>
        </p:txBody>
      </p:sp>
      <p:pic>
        <p:nvPicPr>
          <p:cNvPr id="14" name="Picture 4" descr="Valley, mountain ridge, and river">
            <a:extLst>
              <a:ext uri="{FF2B5EF4-FFF2-40B4-BE49-F238E27FC236}">
                <a16:creationId xmlns:a16="http://schemas.microsoft.com/office/drawing/2014/main" id="{4B1A824B-20E7-E0DB-AB52-BED7B1E39F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16" r="27716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5" name="Straight Connector 1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E9008-9500-477E-9929-A84D7FE54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5977938" cy="334274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GitHub Desktop</a:t>
            </a:r>
          </a:p>
          <a:p>
            <a:r>
              <a:rPr lang="en-US">
                <a:solidFill>
                  <a:srgbClr val="FFFFFF"/>
                </a:solidFill>
              </a:rPr>
              <a:t>GitHub Account</a:t>
            </a:r>
          </a:p>
          <a:p>
            <a:r>
              <a:rPr lang="en-US">
                <a:solidFill>
                  <a:srgbClr val="FFFFFF"/>
                </a:solidFill>
              </a:rPr>
              <a:t>Ionic Appflow Account</a:t>
            </a:r>
          </a:p>
          <a:p>
            <a:endParaRPr lang="en-US">
              <a:solidFill>
                <a:srgbClr val="FFFFFF"/>
              </a:solidFill>
            </a:endParaRPr>
          </a:p>
          <a:p>
            <a:r>
              <a:rPr lang="en-US">
                <a:solidFill>
                  <a:srgbClr val="FFFFFF"/>
                </a:solidFill>
              </a:rPr>
              <a:t>* - You can also use Cordova CLI to build your app</a:t>
            </a:r>
          </a:p>
          <a:p>
            <a:pPr marL="0" indent="0">
              <a:buNone/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6463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Univers Condense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Univers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3355</TotalTime>
  <Words>216</Words>
  <Application>Microsoft Office PowerPoint</Application>
  <PresentationFormat>Widescreen</PresentationFormat>
  <Paragraphs>42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Univers</vt:lpstr>
      <vt:lpstr>Univers Condensed</vt:lpstr>
      <vt:lpstr>RetrospectVTI</vt:lpstr>
      <vt:lpstr>Alpha Anywhere Q&amp;A</vt:lpstr>
      <vt:lpstr>Webinar Schedule</vt:lpstr>
      <vt:lpstr>Register for this Webinar!</vt:lpstr>
      <vt:lpstr>Alpha DevCon 2022</vt:lpstr>
      <vt:lpstr>Mobile Image Capture</vt:lpstr>
      <vt:lpstr>List Control</vt:lpstr>
      <vt:lpstr>Overview of publishing steps for mobile:</vt:lpstr>
      <vt:lpstr>Required Resources</vt:lpstr>
      <vt:lpstr>Optional* - Ionic Appflow</vt:lpstr>
      <vt:lpstr>Other Options for Testing Mobile apps</vt:lpstr>
      <vt:lpstr>Live Demo</vt:lpstr>
      <vt:lpstr>Questions?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Alpha Anywhere Q&amp;A</dc:title>
  <dc:creator>Sarah Mitchell</dc:creator>
  <cp:lastModifiedBy>Sarah Mitchell</cp:lastModifiedBy>
  <cp:revision>5</cp:revision>
  <dcterms:created xsi:type="dcterms:W3CDTF">2022-03-30T16:49:31Z</dcterms:created>
  <dcterms:modified xsi:type="dcterms:W3CDTF">2022-04-14T18:49:02Z</dcterms:modified>
</cp:coreProperties>
</file>

<file path=docProps/thumbnail.jpeg>
</file>